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63" r:id="rId3"/>
    <p:sldId id="256" r:id="rId4"/>
    <p:sldId id="261" r:id="rId5"/>
    <p:sldId id="258" r:id="rId6"/>
    <p:sldId id="259" r:id="rId7"/>
    <p:sldId id="260" r:id="rId8"/>
    <p:sldId id="262" r:id="rId9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71" autoAdjust="0"/>
  </p:normalViewPr>
  <p:slideViewPr>
    <p:cSldViewPr>
      <p:cViewPr>
        <p:scale>
          <a:sx n="33" d="100"/>
          <a:sy n="33" d="100"/>
        </p:scale>
        <p:origin x="-2658" y="-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8" descr="Рисунок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4714876"/>
          </a:xfr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5728" y="5214942"/>
            <a:ext cx="6572272" cy="7858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B7D8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Мы создаем комфорт и безопасность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2AB7D8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794"/>
            <a:ext cx="6858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52" y="8001024"/>
            <a:ext cx="2914650" cy="7620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909090"/>
                </a:solidFill>
                <a:latin typeface="Tahoma" pitchFamily="34" charset="0"/>
              </a:rPr>
              <a:t>Производство щитов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6858000" cy="5115867"/>
          </a:xfrm>
        </p:spPr>
      </p:pic>
      <p:sp>
        <p:nvSpPr>
          <p:cNvPr id="11" name="TextBox 10"/>
          <p:cNvSpPr txBox="1"/>
          <p:nvPr/>
        </p:nvSpPr>
        <p:spPr>
          <a:xfrm>
            <a:off x="3786190" y="1928794"/>
            <a:ext cx="30718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Компания «РЦА ВИСКО» занимается сборкой низковольтного щитового оборудования, которая осуществляется на основании документации заказчика, либо по собственным проектам, разработанным на основе технического задания.</a:t>
            </a:r>
          </a:p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Мы учитываем все Ваши пожелания: и с технической стороны, и с финансовой.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04" y="5357821"/>
            <a:ext cx="3857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Высококвалифицированные специалисты подберут комплектующие от ведущих производителей, разработают оптимальную конструкцию электрощита, произведут калькуляцию стоимости.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97" y="6643703"/>
            <a:ext cx="3571900" cy="160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Все изделия, произведенные нашей компанией, имеют технический паспорт и инструкцию для правильной установки и эксплуатации; гарантию 1 год, в течение которого мы производим, в случае необходимости, замену оборудования.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КАТЯ\Desktop\Шка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1785919"/>
            <a:ext cx="3307830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8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51158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604" y="1357292"/>
            <a:ext cx="6429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«РЦА ВИСКО» производит широкую линейку электрических щитов: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87" y="2143110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РАСПРЕДЕЛИТЕЛЬНЫЙ ЩИТ(ГРЩ):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КАТЯ\Desktop\DSC003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3182" y="5857884"/>
            <a:ext cx="3786447" cy="1167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КАТЯ\Desktop\DSC00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4" y="2143109"/>
            <a:ext cx="2684219" cy="3357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14686" y="2643174"/>
            <a:ext cx="3429000" cy="29956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устанавливаются в жилых, офисных, торговых и промышленных зданиях, на трансформаторных подстанциях и других объектах для распределения электричества и защиты внутренних и внешних линий от короткого замыкания и перегрузок. </a:t>
            </a: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этого, щит ГРЩ обеспечивает учет энергопотребления (при наличии щита учета) и контроль за распределением мощности благодаря установленной контрольно-измерительной аппаратуре.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604" y="7572399"/>
            <a:ext cx="60007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ГРЩ конструктивно может иметь один или два ввода, а также дополнительный ввод от </a:t>
            </a:r>
            <a:r>
              <a:rPr lang="ru-RU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дизель-генератора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может комплектоваться, в зависимости от требований заказчика, вводными и секционными выключателями с системой автоматического ввода резерва.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6858000" cy="5115867"/>
          </a:xfrm>
        </p:spPr>
      </p:pic>
      <p:sp>
        <p:nvSpPr>
          <p:cNvPr id="6" name="Прямоугольник 5"/>
          <p:cNvSpPr/>
          <p:nvPr/>
        </p:nvSpPr>
        <p:spPr>
          <a:xfrm>
            <a:off x="3571876" y="1857356"/>
            <a:ext cx="25717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ЩИТЫ АВТОМАТИКИ: </a:t>
            </a:r>
          </a:p>
          <a:p>
            <a:pPr algn="just"/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предназначены  для автоматизации технологических процессов, распределения электрической энергии, защиты электрических потребителей напряжением до 380В переменного тока частотой 50 Гц.</a:t>
            </a:r>
          </a:p>
        </p:txBody>
      </p:sp>
      <p:pic>
        <p:nvPicPr>
          <p:cNvPr id="3074" name="Picture 2" descr="C:\Users\КАТЯ\Desktop\Фото щитов\Фото_Тоннели\Щитовая 1\1.1пр\IMG_5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0" y="2786051"/>
            <a:ext cx="2476496" cy="371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КАТЯ\Desktop\Для презентации\06.11.2011\DSC00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40" y="5173078"/>
            <a:ext cx="2857520" cy="3542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8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5115867"/>
          </a:xfrm>
          <a:prstGeom prst="rect">
            <a:avLst/>
          </a:prstGeom>
        </p:spPr>
      </p:pic>
      <p:pic>
        <p:nvPicPr>
          <p:cNvPr id="4099" name="Picture 3" descr="C:\Users\КАТЯ\Desktop\DSC04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2" y="1785919"/>
            <a:ext cx="2709623" cy="378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714752" y="2428863"/>
            <a:ext cx="2786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Конструктивные особенности и внутренняя комплектация щитов определяется исходя из задач, выполняемых конкретным щитом.</a:t>
            </a:r>
          </a:p>
        </p:txBody>
      </p:sp>
      <p:pic>
        <p:nvPicPr>
          <p:cNvPr id="4100" name="Picture 4" descr="C:\Users\КАТЯ\Desktop\DSC04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3" y="5072067"/>
            <a:ext cx="2732326" cy="3631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29" y="6357950"/>
            <a:ext cx="3143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каждую конкретную задачу мы готовы предложить как какое-то типовое решение, так и индивидуальное, которое будет отвечать всем требованиям Заказчика.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8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5115867"/>
          </a:xfrm>
          <a:prstGeom prst="rect">
            <a:avLst/>
          </a:prstGeom>
        </p:spPr>
      </p:pic>
      <p:pic>
        <p:nvPicPr>
          <p:cNvPr id="5122" name="Picture 2" descr="C:\Users\КАТЯ\Desktop\P722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3" y="4429125"/>
            <a:ext cx="2682418" cy="1919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00306" y="1571607"/>
            <a:ext cx="27861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предназначены для распределения электрической энергии, защиты линий и потребителей электроэнергии при перегрузках и коротких замыканиях, защиты от токов утечки на землю (защиты человека от поражения электрическим током и защиты от пожара при неисправности электропроводки) в однофазных сетях.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00307" y="1357293"/>
            <a:ext cx="2049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ЩИТ КВАРТИРНЫЙ:</a:t>
            </a:r>
            <a:endParaRPr lang="ru-RU" sz="1400" dirty="0"/>
          </a:p>
        </p:txBody>
      </p:sp>
      <p:pic>
        <p:nvPicPr>
          <p:cNvPr id="5126" name="Picture 6" descr="C:\Users\КАТЯ\Desktop\Фото щитов\Ольшанники\2010.11.01\IMGP3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56" y="1571607"/>
            <a:ext cx="1561911" cy="4059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C:\Users\КАТЯ\Desktop\Фото щитов\Фото_Тоннели\серверный шкаф\IMG_5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84" y="6286512"/>
            <a:ext cx="1714512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071810" y="6500827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ТЕЛЕКОММУНИКАЦИОННЫЙ</a:t>
            </a: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(СЕРВЕРНЫЙ) ШКАФ: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11" y="7000894"/>
            <a:ext cx="3571900" cy="160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  для унифицированного и компактного размещения различного оборудования, в том числе и серверов, а также  обеспечивает необходимую защиту от повышения температуры и комплексную защиту размещенного в нем оборудования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8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51158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91" y="2000234"/>
            <a:ext cx="17859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 для обеспечения контроля за распределением питания, а также управление напряжением электропитания технологического оборудования.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52" y="1643045"/>
            <a:ext cx="2007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ЩИТ УПРАВЛЕНИЯ: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64" y="4643441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Users\КАТЯ\Desktop\DSC_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28" y="6429390"/>
            <a:ext cx="3286148" cy="2049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72008" y="3929059"/>
            <a:ext cx="1928826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применяется для управления насосами, электродвигателями, компрессорами с релейными и микропроцессорными цепями управления, а также с частотными преобразователями.</a:t>
            </a:r>
          </a:p>
          <a:p>
            <a:endParaRPr lang="ru-RU" dirty="0"/>
          </a:p>
        </p:txBody>
      </p:sp>
      <p:pic>
        <p:nvPicPr>
          <p:cNvPr id="2050" name="Picture 2" descr="C:\Users\КАТЯ\Desktop\IMGP3650.JPG"/>
          <p:cNvPicPr>
            <a:picLocks noChangeAspect="1" noChangeArrowheads="1"/>
          </p:cNvPicPr>
          <p:nvPr/>
        </p:nvPicPr>
        <p:blipFill>
          <a:blip r:embed="rId4" cstate="print"/>
          <a:srcRect t="2115" r="-613" b="711"/>
          <a:stretch>
            <a:fillRect/>
          </a:stretch>
        </p:blipFill>
        <p:spPr bwMode="auto">
          <a:xfrm>
            <a:off x="1957655" y="2428860"/>
            <a:ext cx="2471479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544</TotalTime>
  <Words>229</Words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Открытая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РЦА Секретарь</cp:lastModifiedBy>
  <cp:revision>64</cp:revision>
  <dcterms:created xsi:type="dcterms:W3CDTF">2011-12-27T12:14:46Z</dcterms:created>
  <dcterms:modified xsi:type="dcterms:W3CDTF">2012-03-02T06:48:18Z</dcterms:modified>
</cp:coreProperties>
</file>